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47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1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82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243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2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92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84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79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84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2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6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8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7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60578" y="425003"/>
            <a:ext cx="6815669" cy="1055588"/>
          </a:xfrm>
        </p:spPr>
        <p:txBody>
          <a:bodyPr/>
          <a:lstStyle/>
          <a:p>
            <a:r>
              <a:rPr lang="es-ES" dirty="0" smtClean="0"/>
              <a:t>Kraken Software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60578" y="1528885"/>
            <a:ext cx="6815669" cy="489400"/>
          </a:xfrm>
        </p:spPr>
        <p:txBody>
          <a:bodyPr/>
          <a:lstStyle/>
          <a:p>
            <a:r>
              <a:rPr lang="es-ES" dirty="0" smtClean="0"/>
              <a:t>“Todos llevamos un soldado dentro”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99" y="2066579"/>
            <a:ext cx="3825025" cy="38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2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0247" y="0"/>
            <a:ext cx="9601196" cy="782274"/>
          </a:xfrm>
        </p:spPr>
        <p:txBody>
          <a:bodyPr/>
          <a:lstStyle/>
          <a:p>
            <a:r>
              <a:rPr lang="es-ES" dirty="0" smtClean="0">
                <a:solidFill>
                  <a:srgbClr val="00B0F0"/>
                </a:solidFill>
              </a:rPr>
              <a:t>Sobre el Logo 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" y="1120462"/>
            <a:ext cx="4971245" cy="497124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65949" y="1313645"/>
            <a:ext cx="5447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smtClean="0">
                <a:solidFill>
                  <a:srgbClr val="002060"/>
                </a:solidFill>
                <a:latin typeface="Bauhaus 93" panose="04030905020B02020C02" pitchFamily="82" charset="0"/>
              </a:rPr>
              <a:t>El Logo es representado por un Kraken, el cual significa el numero de integrantes que hay en nuestro grupo, formado por 4 integrantes, y una cabeza central del equipo… Presentamos juegos, juegos populares, los juegos mas vendidos, modos de juegos…</a:t>
            </a: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endParaRPr lang="es-E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01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2" y="-363709"/>
            <a:ext cx="9601196" cy="1303867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-Sobre La Página-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58084" y="489397"/>
            <a:ext cx="11075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 smtClean="0">
                <a:solidFill>
                  <a:schemeClr val="bg1"/>
                </a:solidFill>
              </a:rPr>
              <a:t>Kraken Software fue creada para la presentación de distintos juegos, artículos, juegos populares, publicamos artículos y noticias relacionada con los desarrolladores de </a:t>
            </a:r>
            <a:r>
              <a:rPr lang="es-ES" sz="3200" dirty="0" err="1" smtClean="0">
                <a:solidFill>
                  <a:schemeClr val="bg1"/>
                </a:solidFill>
              </a:rPr>
              <a:t>Activition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Call</a:t>
            </a:r>
            <a:r>
              <a:rPr lang="es-ES" sz="3200" dirty="0" smtClean="0">
                <a:solidFill>
                  <a:schemeClr val="bg1"/>
                </a:solidFill>
              </a:rPr>
              <a:t> of </a:t>
            </a:r>
            <a:r>
              <a:rPr lang="es-ES" sz="3200" dirty="0" err="1" smtClean="0">
                <a:solidFill>
                  <a:schemeClr val="bg1"/>
                </a:solidFill>
              </a:rPr>
              <a:t>Duty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Overkill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Raven</a:t>
            </a:r>
            <a:r>
              <a:rPr lang="es-ES" sz="3200" dirty="0" smtClean="0">
                <a:solidFill>
                  <a:schemeClr val="bg1"/>
                </a:solidFill>
              </a:rPr>
              <a:t> Software, presentamos la colección de los juegos de </a:t>
            </a:r>
            <a:r>
              <a:rPr lang="es-ES" sz="3200" dirty="0" err="1" smtClean="0">
                <a:solidFill>
                  <a:schemeClr val="bg1"/>
                </a:solidFill>
              </a:rPr>
              <a:t>Call</a:t>
            </a:r>
            <a:r>
              <a:rPr lang="es-ES" sz="3200" dirty="0" smtClean="0">
                <a:solidFill>
                  <a:schemeClr val="bg1"/>
                </a:solidFill>
              </a:rPr>
              <a:t> of </a:t>
            </a:r>
            <a:r>
              <a:rPr lang="es-ES" sz="3200" dirty="0" err="1" smtClean="0">
                <a:solidFill>
                  <a:schemeClr val="bg1"/>
                </a:solidFill>
              </a:rPr>
              <a:t>Duty</a:t>
            </a:r>
            <a:r>
              <a:rPr lang="es-ES" sz="3200" dirty="0" smtClean="0">
                <a:solidFill>
                  <a:schemeClr val="bg1"/>
                </a:solidFill>
              </a:rPr>
              <a:t>, en sus modos </a:t>
            </a:r>
            <a:r>
              <a:rPr lang="es-ES" sz="3200" dirty="0" err="1" smtClean="0">
                <a:solidFill>
                  <a:schemeClr val="bg1"/>
                </a:solidFill>
              </a:rPr>
              <a:t>zombie</a:t>
            </a:r>
            <a:r>
              <a:rPr lang="es-ES" sz="3200" dirty="0" smtClean="0">
                <a:solidFill>
                  <a:schemeClr val="bg1"/>
                </a:solidFill>
              </a:rPr>
              <a:t>, </a:t>
            </a:r>
            <a:r>
              <a:rPr lang="es-ES" sz="3200" dirty="0" err="1" smtClean="0">
                <a:solidFill>
                  <a:schemeClr val="bg1"/>
                </a:solidFill>
              </a:rPr>
              <a:t>multijugador</a:t>
            </a:r>
            <a:r>
              <a:rPr lang="es-ES" sz="3200" dirty="0" smtClean="0">
                <a:solidFill>
                  <a:schemeClr val="bg1"/>
                </a:solidFill>
              </a:rPr>
              <a:t> y campaña.</a:t>
            </a:r>
          </a:p>
          <a:p>
            <a:pPr algn="just"/>
            <a:endParaRPr lang="es-ES" sz="32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59" y="3158544"/>
            <a:ext cx="7128479" cy="34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4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334851" y="382012"/>
            <a:ext cx="85773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FF0066"/>
                </a:solidFill>
              </a:rPr>
              <a:t>Nuestra pagina esta destinada a la publicación de noticias de juegos, los </a:t>
            </a:r>
            <a:r>
              <a:rPr lang="es-ES" sz="3200" dirty="0" err="1" smtClean="0">
                <a:solidFill>
                  <a:srgbClr val="FF0066"/>
                </a:solidFill>
              </a:rPr>
              <a:t>trending</a:t>
            </a:r>
            <a:r>
              <a:rPr lang="es-ES" sz="3200" dirty="0" smtClean="0">
                <a:solidFill>
                  <a:srgbClr val="FF0066"/>
                </a:solidFill>
              </a:rPr>
              <a:t>, lo mas nuevo, artículos, los juegos mas esperados y próximamente tendremos una pagina en la que se mostrara lo mas curioso de los juegos, y artículos como camisas, sudaderas, pines…</a:t>
            </a:r>
            <a:endParaRPr lang="es-ES" sz="3200" dirty="0">
              <a:solidFill>
                <a:srgbClr val="FF0066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64" y="267237"/>
            <a:ext cx="1932224" cy="63612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68" y="1374040"/>
            <a:ext cx="1521527" cy="52544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11" y="2784101"/>
            <a:ext cx="998531" cy="38443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13" y="3099633"/>
            <a:ext cx="2142186" cy="32132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8" y="3447841"/>
            <a:ext cx="4051477" cy="22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03867"/>
          </a:xfrm>
        </p:spPr>
        <p:txBody>
          <a:bodyPr>
            <a:normAutofit/>
          </a:bodyPr>
          <a:lstStyle/>
          <a:p>
            <a:r>
              <a:rPr lang="es-ES" sz="7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uhaus 93" panose="04030905020B02020C02" pitchFamily="82" charset="0"/>
              </a:rPr>
              <a:t>Kraken Software</a:t>
            </a:r>
            <a:endParaRPr lang="es-ES" sz="7200" dirty="0">
              <a:solidFill>
                <a:schemeClr val="tx1">
                  <a:lumMod val="95000"/>
                  <a:lumOff val="5000"/>
                </a:schemeClr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2" y="1193140"/>
            <a:ext cx="11714479" cy="53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009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867"/>
            <a:ext cx="12192000" cy="6858000"/>
          </a:xfr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3867"/>
          </a:xfrm>
          <a:solidFill>
            <a:schemeClr val="bg2">
              <a:lumMod val="1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Kraken Software, presenta la colección de </a:t>
            </a:r>
            <a:r>
              <a:rPr lang="es-ES" dirty="0" err="1" smtClean="0">
                <a:solidFill>
                  <a:schemeClr val="bg1"/>
                </a:solidFill>
              </a:rPr>
              <a:t>Call</a:t>
            </a:r>
            <a:r>
              <a:rPr lang="es-ES" dirty="0" smtClean="0">
                <a:solidFill>
                  <a:schemeClr val="bg1"/>
                </a:solidFill>
              </a:rPr>
              <a:t> Of </a:t>
            </a:r>
            <a:r>
              <a:rPr lang="es-ES" dirty="0" err="1" smtClean="0">
                <a:solidFill>
                  <a:schemeClr val="bg1"/>
                </a:solidFill>
              </a:rPr>
              <a:t>Duty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1" y="1510614"/>
            <a:ext cx="1462826" cy="21942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20" y="1510614"/>
            <a:ext cx="1462826" cy="21942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46" y="1489001"/>
            <a:ext cx="1462826" cy="21942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80" y="1510614"/>
            <a:ext cx="1462826" cy="21942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14" y="1512749"/>
            <a:ext cx="1431163" cy="21467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2" y="1510614"/>
            <a:ext cx="1424185" cy="21362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33" y="4072943"/>
            <a:ext cx="1681766" cy="25226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59" y="4072943"/>
            <a:ext cx="1681766" cy="252264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73" y="4072942"/>
            <a:ext cx="1681766" cy="25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5" name="Rectángulo 4"/>
          <p:cNvSpPr/>
          <p:nvPr/>
        </p:nvSpPr>
        <p:spPr>
          <a:xfrm>
            <a:off x="5385450" y="58802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Desarrolladores y </a:t>
            </a:r>
            <a:r>
              <a:rPr lang="es-E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Politicas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5" y="1224507"/>
            <a:ext cx="3951691" cy="12306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10" y="963836"/>
            <a:ext cx="4132696" cy="118794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8" y="3078058"/>
            <a:ext cx="4056777" cy="99905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70" y="2546401"/>
            <a:ext cx="3906175" cy="107419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4" y="4898813"/>
            <a:ext cx="4186632" cy="1294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67" y="1067315"/>
            <a:ext cx="1400442" cy="1928301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752305" y="3529374"/>
            <a:ext cx="6954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Estos desarrolladores, nos han ayudado para formar la pagina, información, imágenes, políticas como, PEGI 18 que es una restricción ya que algunos juegos poseen lenguaje vulgar, sangre, violencia, escenas sexuales, y entre otros 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4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3071" cy="6858603"/>
          </a:xfr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09024"/>
              </p:ext>
            </p:extLst>
          </p:nvPr>
        </p:nvGraphicFramePr>
        <p:xfrm>
          <a:off x="3387202" y="1764407"/>
          <a:ext cx="5418666" cy="412714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09333"/>
                <a:gridCol w="2709333"/>
              </a:tblGrid>
              <a:tr h="84889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Integrantes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Cargo</a:t>
                      </a:r>
                      <a:endParaRPr lang="es-ES" dirty="0"/>
                    </a:p>
                  </a:txBody>
                  <a:tcPr/>
                </a:tc>
              </a:tr>
              <a:tr h="75747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Gerson Ramírez 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Scrum Master (Aplicación de CSS,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 HTML y JS </a:t>
                      </a:r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5747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Nora Sánchez 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Creación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 del Login 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5747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Jorge Sagche </a:t>
                      </a:r>
                    </a:p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Kevin Hernández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Editores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, galerías, multimedia etc.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75747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 smtClean="0">
                          <a:solidFill>
                            <a:schemeClr val="bg1"/>
                          </a:solidFill>
                        </a:rPr>
                        <a:t>Marlyn</a:t>
                      </a:r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 Mérida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solidFill>
                            <a:schemeClr val="bg1"/>
                          </a:solidFill>
                        </a:rPr>
                        <a:t>Aplicación</a:t>
                      </a:r>
                      <a:r>
                        <a:rPr lang="es-ES" sz="2000" baseline="0" dirty="0" smtClean="0">
                          <a:solidFill>
                            <a:schemeClr val="bg1"/>
                          </a:solidFill>
                        </a:rPr>
                        <a:t> de CSS </a:t>
                      </a:r>
                    </a:p>
                    <a:p>
                      <a:endParaRPr lang="es-E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09" y="114457"/>
            <a:ext cx="1529052" cy="15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334</TotalTime>
  <Words>264</Words>
  <Application>Microsoft Office PowerPoint</Application>
  <PresentationFormat>Panorámica</PresentationFormat>
  <Paragraphs>22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Bauhaus 93</vt:lpstr>
      <vt:lpstr>Garamond</vt:lpstr>
      <vt:lpstr>Orgánico</vt:lpstr>
      <vt:lpstr>Kraken Software</vt:lpstr>
      <vt:lpstr>Sobre el Logo </vt:lpstr>
      <vt:lpstr>-Sobre La Página-</vt:lpstr>
      <vt:lpstr>Presentación de PowerPoint</vt:lpstr>
      <vt:lpstr>Kraken Software</vt:lpstr>
      <vt:lpstr>Kraken Software, presenta la colección de Call Of Duty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Kraken Software</dc:title>
  <dc:creator>Jorge Sagche</dc:creator>
  <cp:lastModifiedBy>Jorge Sagche</cp:lastModifiedBy>
  <cp:revision>15</cp:revision>
  <dcterms:created xsi:type="dcterms:W3CDTF">2017-05-03T21:20:36Z</dcterms:created>
  <dcterms:modified xsi:type="dcterms:W3CDTF">2017-05-04T02:54:46Z</dcterms:modified>
</cp:coreProperties>
</file>